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21"/>
  </p:handoutMasterIdLst>
  <p:sldIdLst>
    <p:sldId id="256" r:id="rId4"/>
    <p:sldId id="257" r:id="rId6"/>
    <p:sldId id="258" r:id="rId7"/>
    <p:sldId id="262" r:id="rId8"/>
    <p:sldId id="259" r:id="rId9"/>
    <p:sldId id="263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4" Type="http://schemas.openxmlformats.org/officeDocument/2006/relationships/tags" Target="../tags/tag89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>
            <p:custDataLst>
              <p:tags r:id="rId2"/>
            </p:custDataLst>
          </p:nvPr>
        </p:nvSpPr>
        <p:spPr>
          <a:xfrm>
            <a:off x="9324975" y="587375"/>
            <a:ext cx="26479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任意多边形: 形状 4"/>
          <p:cNvSpPr/>
          <p:nvPr>
            <p:custDataLst>
              <p:tags r:id="rId3"/>
            </p:custDataLst>
          </p:nvPr>
        </p:nvSpPr>
        <p:spPr>
          <a:xfrm>
            <a:off x="9686925" y="4530725"/>
            <a:ext cx="20828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任意多边形: 形状 5"/>
          <p:cNvSpPr/>
          <p:nvPr>
            <p:custDataLst>
              <p:tags r:id="rId4"/>
            </p:custDataLst>
          </p:nvPr>
        </p:nvSpPr>
        <p:spPr>
          <a:xfrm>
            <a:off x="9197975" y="4321175"/>
            <a:ext cx="29972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任意多边形: 形状 6"/>
          <p:cNvSpPr/>
          <p:nvPr>
            <p:custDataLst>
              <p:tags r:id="rId5"/>
            </p:custDataLst>
          </p:nvPr>
        </p:nvSpPr>
        <p:spPr>
          <a:xfrm>
            <a:off x="-3175" y="407670"/>
            <a:ext cx="1955800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/>
          <p:cNvSpPr/>
          <p:nvPr>
            <p:custDataLst>
              <p:tags r:id="rId6"/>
            </p:custDataLst>
          </p:nvPr>
        </p:nvSpPr>
        <p:spPr>
          <a:xfrm>
            <a:off x="-3175" y="-3175"/>
            <a:ext cx="1816100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/>
          <p:cNvSpPr/>
          <p:nvPr>
            <p:custDataLst>
              <p:tags r:id="rId7"/>
            </p:custDataLst>
          </p:nvPr>
        </p:nvSpPr>
        <p:spPr>
          <a:xfrm>
            <a:off x="7755890" y="4530725"/>
            <a:ext cx="1911350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任意多边形: 形状 9"/>
          <p:cNvSpPr/>
          <p:nvPr>
            <p:custDataLst>
              <p:tags r:id="rId8"/>
            </p:custDataLst>
          </p:nvPr>
        </p:nvSpPr>
        <p:spPr>
          <a:xfrm>
            <a:off x="6412230" y="6334125"/>
            <a:ext cx="2139950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>
            <p:custDataLst>
              <p:tags r:id="rId9"/>
            </p:custDataLst>
          </p:nvPr>
        </p:nvSpPr>
        <p:spPr>
          <a:xfrm>
            <a:off x="10302875" y="-3175"/>
            <a:ext cx="1892300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0"/>
            </p:custDataLst>
          </p:nvPr>
        </p:nvSpPr>
        <p:spPr>
          <a:xfrm>
            <a:off x="2299949" y="3080658"/>
            <a:ext cx="6422977" cy="916576"/>
          </a:xfrm>
        </p:spPr>
        <p:txBody>
          <a:bodyPr anchor="t">
            <a:normAutofit/>
          </a:bodyPr>
          <a:lstStyle>
            <a:lvl1pPr marL="0" indent="0" algn="l">
              <a:buNone/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2299949" y="1532709"/>
            <a:ext cx="6422977" cy="1495696"/>
          </a:xfrm>
        </p:spPr>
        <p:txBody>
          <a:bodyPr anchor="b">
            <a:normAutofit/>
          </a:bodyPr>
          <a:lstStyle>
            <a:lvl1pPr algn="l">
              <a:defRPr sz="48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  <p:custDataLst>
              <p:tags r:id="rId12"/>
            </p:custDataLst>
          </p:nvPr>
        </p:nvSpPr>
        <p:spPr>
          <a:xfrm>
            <a:off x="2299949" y="4204426"/>
            <a:ext cx="1800000" cy="450000"/>
          </a:xfrm>
        </p:spPr>
        <p:txBody>
          <a:bodyPr vert="horz" anchor="ctr">
            <a:normAutofit/>
          </a:bodyPr>
          <a:lstStyle>
            <a:lvl1pPr marL="0" indent="0" algn="l">
              <a:buNone/>
              <a:defRPr sz="20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  <p:custDataLst>
              <p:tags r:id="rId13"/>
            </p:custDataLst>
          </p:nvPr>
        </p:nvSpPr>
        <p:spPr>
          <a:xfrm>
            <a:off x="2299949" y="4724278"/>
            <a:ext cx="1800000" cy="450000"/>
          </a:xfrm>
        </p:spPr>
        <p:txBody>
          <a:bodyPr vert="horz" anchor="ctr">
            <a:normAutofit/>
          </a:bodyPr>
          <a:lstStyle>
            <a:lvl1pPr marL="0" indent="0" algn="l">
              <a:buNone/>
              <a:defRPr sz="20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3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4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>
            <p:custDataLst>
              <p:tags r:id="rId2"/>
            </p:custDataLst>
          </p:nvPr>
        </p:nvSpPr>
        <p:spPr>
          <a:xfrm flipH="1">
            <a:off x="139065" y="5807710"/>
            <a:ext cx="694690" cy="965835"/>
          </a:xfrm>
          <a:custGeom>
            <a:avLst/>
            <a:gdLst>
              <a:gd name="connsiteX0" fmla="*/ 2075295 w 2072133"/>
              <a:gd name="connsiteY0" fmla="*/ 123561 h 2097480"/>
              <a:gd name="connsiteX1" fmla="*/ 883977 w 2072133"/>
              <a:gd name="connsiteY1" fmla="*/ 2100642 h 2097480"/>
              <a:gd name="connsiteX2" fmla="*/ 3162 w 2072133"/>
              <a:gd name="connsiteY2" fmla="*/ 3162 h 20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8" name="任意多边形: 形状 7"/>
          <p:cNvSpPr/>
          <p:nvPr>
            <p:custDataLst>
              <p:tags r:id="rId3"/>
            </p:custDataLst>
          </p:nvPr>
        </p:nvSpPr>
        <p:spPr>
          <a:xfrm flipH="1">
            <a:off x="-3175" y="5612765"/>
            <a:ext cx="1073150" cy="1235075"/>
          </a:xfrm>
          <a:custGeom>
            <a:avLst/>
            <a:gdLst>
              <a:gd name="connsiteX0" fmla="*/ 2987794 w 2984632"/>
              <a:gd name="connsiteY0" fmla="*/ 2531544 h 2528382"/>
              <a:gd name="connsiteX1" fmla="*/ 3162 w 2984632"/>
              <a:gd name="connsiteY1" fmla="*/ 2531544 h 2528382"/>
              <a:gd name="connsiteX2" fmla="*/ 2987794 w 2984632"/>
              <a:gd name="connsiteY2" fmla="*/ 3162 h 252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9" name="组合 8"/>
          <p:cNvGrpSpPr/>
          <p:nvPr>
            <p:custDataLst>
              <p:tags r:id="rId4"/>
            </p:custDataLst>
          </p:nvPr>
        </p:nvGrpSpPr>
        <p:grpSpPr>
          <a:xfrm flipV="1">
            <a:off x="11169548" y="5214025"/>
            <a:ext cx="1025626" cy="1643973"/>
            <a:chOff x="9324978" y="-3172"/>
            <a:chExt cx="2870197" cy="4600631"/>
          </a:xfrm>
        </p:grpSpPr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>
              <a:off x="9324978" y="587375"/>
              <a:ext cx="2471945" cy="2648946"/>
            </a:xfrm>
            <a:custGeom>
              <a:avLst/>
              <a:gdLst>
                <a:gd name="connsiteX0" fmla="*/ 2644775 w 2647950"/>
                <a:gd name="connsiteY0" fmla="*/ 1806575 h 1809750"/>
                <a:gd name="connsiteX1" fmla="*/ 701675 w 2647950"/>
                <a:gd name="connsiteY1" fmla="*/ 1666875 h 1809750"/>
                <a:gd name="connsiteX2" fmla="*/ 3175 w 2647950"/>
                <a:gd name="connsiteY2" fmla="*/ 3175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47950" h="1809750">
                  <a:moveTo>
                    <a:pt x="2644775" y="1806575"/>
                  </a:moveTo>
                  <a:lnTo>
                    <a:pt x="701675" y="1666875"/>
                  </a:lnTo>
                  <a:lnTo>
                    <a:pt x="3175" y="3175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>
              <a:off x="10302874" y="-3172"/>
              <a:ext cx="1892301" cy="4600631"/>
            </a:xfrm>
            <a:custGeom>
              <a:avLst/>
              <a:gdLst>
                <a:gd name="connsiteX0" fmla="*/ 910590 w 1892300"/>
                <a:gd name="connsiteY0" fmla="*/ 3175 h 2940050"/>
                <a:gd name="connsiteX1" fmla="*/ 519430 w 1892300"/>
                <a:gd name="connsiteY1" fmla="*/ 3175 h 2940050"/>
                <a:gd name="connsiteX2" fmla="*/ 3175 w 1892300"/>
                <a:gd name="connsiteY2" fmla="*/ 2936875 h 2940050"/>
                <a:gd name="connsiteX3" fmla="*/ 1889125 w 1892300"/>
                <a:gd name="connsiteY3" fmla="*/ 2212975 h 2940050"/>
                <a:gd name="connsiteX4" fmla="*/ 1889125 w 1892300"/>
                <a:gd name="connsiteY4" fmla="*/ 1445895 h 29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300" h="2940050">
                  <a:moveTo>
                    <a:pt x="910590" y="3175"/>
                  </a:moveTo>
                  <a:lnTo>
                    <a:pt x="519430" y="3175"/>
                  </a:lnTo>
                  <a:lnTo>
                    <a:pt x="3175" y="2936875"/>
                  </a:lnTo>
                  <a:lnTo>
                    <a:pt x="1889125" y="2212975"/>
                  </a:lnTo>
                  <a:lnTo>
                    <a:pt x="1889125" y="14458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39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>
            <p:custDataLst>
              <p:tags r:id="rId7"/>
            </p:custDataLst>
          </p:nvPr>
        </p:nvGrpSpPr>
        <p:grpSpPr>
          <a:xfrm flipV="1">
            <a:off x="10797702" y="-14057"/>
            <a:ext cx="1394297" cy="817307"/>
            <a:chOff x="5621998" y="4530725"/>
            <a:chExt cx="4045242" cy="2371234"/>
          </a:xfrm>
        </p:grpSpPr>
        <p:sp>
          <p:nvSpPr>
            <p:cNvPr id="13" name="任意多边形: 形状 12"/>
            <p:cNvSpPr/>
            <p:nvPr>
              <p:custDataLst>
                <p:tags r:id="rId8"/>
              </p:custDataLst>
            </p:nvPr>
          </p:nvSpPr>
          <p:spPr>
            <a:xfrm>
              <a:off x="7755890" y="4530725"/>
              <a:ext cx="1911350" cy="2330450"/>
            </a:xfrm>
            <a:custGeom>
              <a:avLst/>
              <a:gdLst>
                <a:gd name="connsiteX0" fmla="*/ 328295 w 1911350"/>
                <a:gd name="connsiteY0" fmla="*/ 2327275 h 2330450"/>
                <a:gd name="connsiteX1" fmla="*/ 1910715 w 1911350"/>
                <a:gd name="connsiteY1" fmla="*/ 2327275 h 2330450"/>
                <a:gd name="connsiteX2" fmla="*/ 334010 w 1911350"/>
                <a:gd name="connsiteY2" fmla="*/ 3175 h 2330450"/>
                <a:gd name="connsiteX3" fmla="*/ 3175 w 1911350"/>
                <a:gd name="connsiteY3" fmla="*/ 1880870 h 2330450"/>
                <a:gd name="connsiteX4" fmla="*/ 797560 w 1911350"/>
                <a:gd name="connsiteY4" fmla="*/ 1927225 h 233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350" h="2330450">
                  <a:moveTo>
                    <a:pt x="328295" y="2327275"/>
                  </a:moveTo>
                  <a:lnTo>
                    <a:pt x="1910715" y="2327275"/>
                  </a:lnTo>
                  <a:lnTo>
                    <a:pt x="334010" y="3175"/>
                  </a:lnTo>
                  <a:lnTo>
                    <a:pt x="3175" y="1880870"/>
                  </a:lnTo>
                  <a:lnTo>
                    <a:pt x="797560" y="19272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39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>
              <p:custDataLst>
                <p:tags r:id="rId9"/>
              </p:custDataLst>
            </p:nvPr>
          </p:nvSpPr>
          <p:spPr>
            <a:xfrm>
              <a:off x="5621998" y="5403203"/>
              <a:ext cx="3381743" cy="1498756"/>
            </a:xfrm>
            <a:custGeom>
              <a:avLst/>
              <a:gdLst>
                <a:gd name="connsiteX0" fmla="*/ 1346835 w 2139950"/>
                <a:gd name="connsiteY0" fmla="*/ 77470 h 527050"/>
                <a:gd name="connsiteX1" fmla="*/ 64770 w 2139950"/>
                <a:gd name="connsiteY1" fmla="*/ 3175 h 527050"/>
                <a:gd name="connsiteX2" fmla="*/ 3175 w 2139950"/>
                <a:gd name="connsiteY2" fmla="*/ 523875 h 527050"/>
                <a:gd name="connsiteX3" fmla="*/ 1268730 w 2139950"/>
                <a:gd name="connsiteY3" fmla="*/ 523875 h 527050"/>
                <a:gd name="connsiteX4" fmla="*/ 1671955 w 2139950"/>
                <a:gd name="connsiteY4" fmla="*/ 523875 h 527050"/>
                <a:gd name="connsiteX5" fmla="*/ 2141220 w 2139950"/>
                <a:gd name="connsiteY5" fmla="*/ 123825 h 52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9950" h="527050">
                  <a:moveTo>
                    <a:pt x="1346835" y="77470"/>
                  </a:moveTo>
                  <a:lnTo>
                    <a:pt x="64770" y="3175"/>
                  </a:lnTo>
                  <a:lnTo>
                    <a:pt x="3175" y="523875"/>
                  </a:lnTo>
                  <a:lnTo>
                    <a:pt x="1268730" y="523875"/>
                  </a:lnTo>
                  <a:lnTo>
                    <a:pt x="1671955" y="523875"/>
                  </a:lnTo>
                  <a:lnTo>
                    <a:pt x="2141220" y="123825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1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>
            <p:custDataLst>
              <p:tags r:id="rId2"/>
            </p:custDataLst>
          </p:nvPr>
        </p:nvSpPr>
        <p:spPr>
          <a:xfrm>
            <a:off x="9324975" y="587375"/>
            <a:ext cx="26479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任意多边形: 形状 6"/>
          <p:cNvSpPr/>
          <p:nvPr>
            <p:custDataLst>
              <p:tags r:id="rId3"/>
            </p:custDataLst>
          </p:nvPr>
        </p:nvSpPr>
        <p:spPr>
          <a:xfrm>
            <a:off x="9686925" y="4530725"/>
            <a:ext cx="20828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/>
          <p:cNvSpPr/>
          <p:nvPr>
            <p:custDataLst>
              <p:tags r:id="rId4"/>
            </p:custDataLst>
          </p:nvPr>
        </p:nvSpPr>
        <p:spPr>
          <a:xfrm>
            <a:off x="9197975" y="4321175"/>
            <a:ext cx="29972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>
            <p:custDataLst>
              <p:tags r:id="rId5"/>
            </p:custDataLst>
          </p:nvPr>
        </p:nvSpPr>
        <p:spPr>
          <a:xfrm>
            <a:off x="7755890" y="4530725"/>
            <a:ext cx="1911350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/>
          <p:cNvSpPr/>
          <p:nvPr>
            <p:custDataLst>
              <p:tags r:id="rId6"/>
            </p:custDataLst>
          </p:nvPr>
        </p:nvSpPr>
        <p:spPr>
          <a:xfrm>
            <a:off x="6412230" y="6334125"/>
            <a:ext cx="2139950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/>
          <p:cNvSpPr/>
          <p:nvPr>
            <p:custDataLst>
              <p:tags r:id="rId7"/>
            </p:custDataLst>
          </p:nvPr>
        </p:nvSpPr>
        <p:spPr>
          <a:xfrm>
            <a:off x="10302875" y="-3175"/>
            <a:ext cx="1892300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3455334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3447741" y="3463836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90000" tIns="46800" rIns="90000" bIns="468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3669007" y="1830258"/>
            <a:ext cx="5968684" cy="1783660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88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flipH="1">
            <a:off x="9749155" y="3810"/>
            <a:ext cx="1495425" cy="1818640"/>
          </a:xfrm>
          <a:custGeom>
            <a:avLst/>
            <a:gdLst>
              <a:gd name="connsiteX0" fmla="*/ 1498646 w 1495484"/>
              <a:gd name="connsiteY0" fmla="*/ 3162 h 1818661"/>
              <a:gd name="connsiteX1" fmla="*/ 91877 w 1495484"/>
              <a:gd name="connsiteY1" fmla="*/ 1523993 h 1818661"/>
              <a:gd name="connsiteX2" fmla="*/ 3162 w 1495484"/>
              <a:gd name="connsiteY2" fmla="*/ 1821823 h 1818661"/>
              <a:gd name="connsiteX3" fmla="*/ 1422605 w 1495484"/>
              <a:gd name="connsiteY3" fmla="*/ 1328820 h 181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4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任意多边形: 形状 3"/>
          <p:cNvSpPr/>
          <p:nvPr>
            <p:custDataLst>
              <p:tags r:id="rId4"/>
            </p:custDataLst>
          </p:nvPr>
        </p:nvSpPr>
        <p:spPr>
          <a:xfrm flipH="1">
            <a:off x="9749155" y="3810"/>
            <a:ext cx="2439670" cy="2648585"/>
          </a:xfrm>
          <a:custGeom>
            <a:avLst/>
            <a:gdLst>
              <a:gd name="connsiteX0" fmla="*/ 3162 w 2439667"/>
              <a:gd name="connsiteY0" fmla="*/ 3162 h 2648781"/>
              <a:gd name="connsiteX1" fmla="*/ 2442829 w 2439667"/>
              <a:gd name="connsiteY1" fmla="*/ 3162 h 2648781"/>
              <a:gd name="connsiteX2" fmla="*/ 3162 w 2439667"/>
              <a:gd name="connsiteY2" fmla="*/ 2651944 h 264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任意多边形: 形状 6"/>
          <p:cNvSpPr/>
          <p:nvPr>
            <p:custDataLst>
              <p:tags r:id="rId5"/>
            </p:custDataLst>
          </p:nvPr>
        </p:nvSpPr>
        <p:spPr>
          <a:xfrm flipH="1">
            <a:off x="218440" y="593090"/>
            <a:ext cx="2635885" cy="1799590"/>
          </a:xfrm>
          <a:custGeom>
            <a:avLst/>
            <a:gdLst>
              <a:gd name="connsiteX0" fmla="*/ 2639270 w 2636108"/>
              <a:gd name="connsiteY0" fmla="*/ 1802813 h 1799650"/>
              <a:gd name="connsiteX1" fmla="*/ 700210 w 2636108"/>
              <a:gd name="connsiteY1" fmla="*/ 1663403 h 1799650"/>
              <a:gd name="connsiteX2" fmla="*/ 3162 w 2636108"/>
              <a:gd name="connsiteY2" fmla="*/ 3162 h 179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/>
          <p:cNvSpPr/>
          <p:nvPr>
            <p:custDataLst>
              <p:tags r:id="rId6"/>
            </p:custDataLst>
          </p:nvPr>
        </p:nvSpPr>
        <p:spPr>
          <a:xfrm flipH="1">
            <a:off x="421640" y="4528185"/>
            <a:ext cx="2072005" cy="2097405"/>
          </a:xfrm>
          <a:custGeom>
            <a:avLst/>
            <a:gdLst>
              <a:gd name="connsiteX0" fmla="*/ 2075295 w 2072133"/>
              <a:gd name="connsiteY0" fmla="*/ 123561 h 2097480"/>
              <a:gd name="connsiteX1" fmla="*/ 883977 w 2072133"/>
              <a:gd name="connsiteY1" fmla="*/ 2100642 h 2097480"/>
              <a:gd name="connsiteX2" fmla="*/ 3162 w 2072133"/>
              <a:gd name="connsiteY2" fmla="*/ 3162 h 20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/>
          <p:cNvSpPr/>
          <p:nvPr>
            <p:custDataLst>
              <p:tags r:id="rId7"/>
            </p:custDataLst>
          </p:nvPr>
        </p:nvSpPr>
        <p:spPr>
          <a:xfrm flipH="1">
            <a:off x="-3175" y="4319270"/>
            <a:ext cx="2984500" cy="2528570"/>
          </a:xfrm>
          <a:custGeom>
            <a:avLst/>
            <a:gdLst>
              <a:gd name="connsiteX0" fmla="*/ 2987794 w 2984632"/>
              <a:gd name="connsiteY0" fmla="*/ 2531544 h 2528382"/>
              <a:gd name="connsiteX1" fmla="*/ 3162 w 2984632"/>
              <a:gd name="connsiteY1" fmla="*/ 2531544 h 2528382"/>
              <a:gd name="connsiteX2" fmla="*/ 2987794 w 2984632"/>
              <a:gd name="connsiteY2" fmla="*/ 3162 h 252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任意多边形: 形状 9"/>
          <p:cNvSpPr/>
          <p:nvPr>
            <p:custDataLst>
              <p:tags r:id="rId8"/>
            </p:custDataLst>
          </p:nvPr>
        </p:nvSpPr>
        <p:spPr>
          <a:xfrm flipH="1">
            <a:off x="2513330" y="4528185"/>
            <a:ext cx="1907540" cy="2319020"/>
          </a:xfrm>
          <a:custGeom>
            <a:avLst/>
            <a:gdLst>
              <a:gd name="connsiteX0" fmla="*/ 327606 w 1907376"/>
              <a:gd name="connsiteY0" fmla="*/ 2322430 h 2319268"/>
              <a:gd name="connsiteX1" fmla="*/ 1906736 w 1907376"/>
              <a:gd name="connsiteY1" fmla="*/ 2322430 h 2319268"/>
              <a:gd name="connsiteX2" fmla="*/ 333309 w 1907376"/>
              <a:gd name="connsiteY2" fmla="*/ 3162 h 2319268"/>
              <a:gd name="connsiteX3" fmla="*/ 3162 w 1907376"/>
              <a:gd name="connsiteY3" fmla="*/ 1876953 h 2319268"/>
              <a:gd name="connsiteX4" fmla="*/ 795895 w 1907376"/>
              <a:gd name="connsiteY4" fmla="*/ 1923212 h 231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>
            <p:custDataLst>
              <p:tags r:id="rId9"/>
            </p:custDataLst>
          </p:nvPr>
        </p:nvSpPr>
        <p:spPr>
          <a:xfrm flipH="1">
            <a:off x="3625850" y="6327775"/>
            <a:ext cx="2135505" cy="519430"/>
          </a:xfrm>
          <a:custGeom>
            <a:avLst/>
            <a:gdLst>
              <a:gd name="connsiteX0" fmla="*/ 1344029 w 2135501"/>
              <a:gd name="connsiteY0" fmla="*/ 77302 h 519617"/>
              <a:gd name="connsiteX1" fmla="*/ 64629 w 2135501"/>
              <a:gd name="connsiteY1" fmla="*/ 3162 h 519617"/>
              <a:gd name="connsiteX2" fmla="*/ 3162 w 2135501"/>
              <a:gd name="connsiteY2" fmla="*/ 522779 h 519617"/>
              <a:gd name="connsiteX3" fmla="*/ 1266086 w 2135501"/>
              <a:gd name="connsiteY3" fmla="*/ 522779 h 519617"/>
              <a:gd name="connsiteX4" fmla="*/ 1668472 w 2135501"/>
              <a:gd name="connsiteY4" fmla="*/ 522779 h 519617"/>
              <a:gd name="connsiteX5" fmla="*/ 2136762 w 2135501"/>
              <a:gd name="connsiteY5" fmla="*/ 123561 h 51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/>
          <p:cNvSpPr/>
          <p:nvPr>
            <p:custDataLst>
              <p:tags r:id="rId10"/>
            </p:custDataLst>
          </p:nvPr>
        </p:nvSpPr>
        <p:spPr>
          <a:xfrm flipH="1">
            <a:off x="-3175" y="3810"/>
            <a:ext cx="1882140" cy="2927350"/>
          </a:xfrm>
          <a:custGeom>
            <a:avLst/>
            <a:gdLst>
              <a:gd name="connsiteX0" fmla="*/ 908690 w 1882029"/>
              <a:gd name="connsiteY0" fmla="*/ 3162 h 2927600"/>
              <a:gd name="connsiteX1" fmla="*/ 518344 w 1882029"/>
              <a:gd name="connsiteY1" fmla="*/ 3162 h 2927600"/>
              <a:gd name="connsiteX2" fmla="*/ 3162 w 1882029"/>
              <a:gd name="connsiteY2" fmla="*/ 2930763 h 2927600"/>
              <a:gd name="connsiteX3" fmla="*/ 1885191 w 1882029"/>
              <a:gd name="connsiteY3" fmla="*/ 2208368 h 2927600"/>
              <a:gd name="connsiteX4" fmla="*/ 1885191 w 1882029"/>
              <a:gd name="connsiteY4" fmla="*/ 1442882 h 29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11"/>
            </p:custDataLst>
          </p:nvPr>
        </p:nvSpPr>
        <p:spPr>
          <a:xfrm flipH="1">
            <a:off x="10693400" y="3810"/>
            <a:ext cx="1495425" cy="2256155"/>
          </a:xfrm>
          <a:custGeom>
            <a:avLst/>
            <a:gdLst>
              <a:gd name="connsiteX0" fmla="*/ 1498646 w 1495484"/>
              <a:gd name="connsiteY0" fmla="*/ 3162 h 2255900"/>
              <a:gd name="connsiteX1" fmla="*/ 3162 w 1495484"/>
              <a:gd name="connsiteY1" fmla="*/ 3162 h 2255900"/>
              <a:gd name="connsiteX2" fmla="*/ 3162 w 1495484"/>
              <a:gd name="connsiteY2" fmla="*/ 1821823 h 2255900"/>
              <a:gd name="connsiteX3" fmla="*/ 814272 w 1495484"/>
              <a:gd name="connsiteY3" fmla="*/ 2259062 h 225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9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20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21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55.xml"/><Relationship Id="rId16" Type="http://schemas.openxmlformats.org/officeDocument/2006/relationships/tags" Target="../tags/tag154.xml"/><Relationship Id="rId15" Type="http://schemas.openxmlformats.org/officeDocument/2006/relationships/tags" Target="../tags/tag153.xml"/><Relationship Id="rId14" Type="http://schemas.openxmlformats.org/officeDocument/2006/relationships/tags" Target="../tags/tag152.xml"/><Relationship Id="rId13" Type="http://schemas.openxmlformats.org/officeDocument/2006/relationships/tags" Target="../tags/tag151.xml"/><Relationship Id="rId12" Type="http://schemas.openxmlformats.org/officeDocument/2006/relationships/tags" Target="../tags/tag150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5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6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7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8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image" Target="../media/image16.png"/><Relationship Id="rId4" Type="http://schemas.openxmlformats.org/officeDocument/2006/relationships/tags" Target="../tags/tag191.xml"/><Relationship Id="rId3" Type="http://schemas.openxmlformats.org/officeDocument/2006/relationships/image" Target="../media/image15.png"/><Relationship Id="rId2" Type="http://schemas.openxmlformats.org/officeDocument/2006/relationships/tags" Target="../tags/tag190.xml"/><Relationship Id="rId1" Type="http://schemas.openxmlformats.org/officeDocument/2006/relationships/tags" Target="../tags/tag189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tags" Target="../tags/tag195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0" Type="http://schemas.openxmlformats.org/officeDocument/2006/relationships/notesSlide" Target="../notesSlides/notesSlide2.xml"/><Relationship Id="rId2" Type="http://schemas.openxmlformats.org/officeDocument/2006/relationships/tags" Target="../tags/tag159.xml"/><Relationship Id="rId19" Type="http://schemas.openxmlformats.org/officeDocument/2006/relationships/slideLayout" Target="../slideLayouts/slideLayout18.xml"/><Relationship Id="rId18" Type="http://schemas.openxmlformats.org/officeDocument/2006/relationships/tags" Target="../tags/tag175.xml"/><Relationship Id="rId17" Type="http://schemas.openxmlformats.org/officeDocument/2006/relationships/tags" Target="../tags/tag174.xml"/><Relationship Id="rId16" Type="http://schemas.openxmlformats.org/officeDocument/2006/relationships/tags" Target="../tags/tag173.xml"/><Relationship Id="rId15" Type="http://schemas.openxmlformats.org/officeDocument/2006/relationships/tags" Target="../tags/tag172.xml"/><Relationship Id="rId14" Type="http://schemas.openxmlformats.org/officeDocument/2006/relationships/tags" Target="../tags/tag171.xml"/><Relationship Id="rId13" Type="http://schemas.openxmlformats.org/officeDocument/2006/relationships/tags" Target="../tags/tag170.xml"/><Relationship Id="rId12" Type="http://schemas.openxmlformats.org/officeDocument/2006/relationships/tags" Target="../tags/tag169.xml"/><Relationship Id="rId11" Type="http://schemas.openxmlformats.org/officeDocument/2006/relationships/tags" Target="../tags/tag168.xml"/><Relationship Id="rId10" Type="http://schemas.openxmlformats.org/officeDocument/2006/relationships/tags" Target="../tags/tag167.xml"/><Relationship Id="rId1" Type="http://schemas.openxmlformats.org/officeDocument/2006/relationships/tags" Target="../tags/tag15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76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7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78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tags" Target="../tags/tag179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80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image" Target="../media/image10.png"/><Relationship Id="rId1" Type="http://schemas.openxmlformats.org/officeDocument/2006/relationships/tags" Target="../tags/tag1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350" y="605155"/>
            <a:ext cx="5832475" cy="4417060"/>
          </a:xfrm>
        </p:spPr>
        <p:txBody>
          <a:bodyPr/>
          <a:lstStyle/>
          <a:p>
            <a:r>
              <a:rPr lang="zh-CN" altLang="en-US" sz="66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Flight </a:t>
            </a:r>
            <a:br>
              <a:rPr lang="zh-CN" altLang="en-US" sz="66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altLang="zh-CN" sz="66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</a:t>
            </a:r>
            <a:r>
              <a:rPr lang="zh-CN" altLang="en-US" sz="66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anagement </a:t>
            </a:r>
            <a:br>
              <a:rPr lang="zh-CN" altLang="en-US" sz="66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altLang="zh-CN" sz="66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</a:t>
            </a:r>
            <a:r>
              <a:rPr lang="zh-CN" altLang="en-US" sz="66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ystem</a:t>
            </a:r>
            <a:endParaRPr lang="zh-CN" altLang="en-US" sz="660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9420" y="4699635"/>
            <a:ext cx="49212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                     </a:t>
            </a:r>
            <a:r>
              <a:rPr lang="zh-CN" altLang="en-US" sz="2400" b="1"/>
              <a:t>赵晗            符策彬</a:t>
            </a:r>
            <a:endParaRPr lang="zh-CN" altLang="en-US" sz="2400" b="1"/>
          </a:p>
          <a:p>
            <a:r>
              <a:rPr lang="en-US" altLang="zh-CN" sz="3200" b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S</a:t>
            </a:r>
            <a:r>
              <a:rPr lang="zh-CN" altLang="en-US" sz="3200" b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akura</a:t>
            </a:r>
            <a:r>
              <a:rPr lang="zh-CN" altLang="en-US" sz="3200" b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：</a:t>
            </a:r>
            <a:r>
              <a:rPr lang="zh-CN" altLang="en-US" sz="2400" b="1">
                <a:sym typeface="+mn-ea"/>
              </a:rPr>
              <a:t> </a:t>
            </a:r>
            <a:endParaRPr lang="zh-CN" altLang="en-US" sz="2400" b="1"/>
          </a:p>
          <a:p>
            <a:r>
              <a:rPr lang="zh-CN" altLang="en-US" sz="2400" b="1"/>
              <a:t>                     姜力            赖成溪 </a:t>
            </a:r>
            <a:r>
              <a:rPr lang="zh-CN" altLang="en-US"/>
              <a:t>               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885" y="401320"/>
            <a:ext cx="12797155" cy="551180"/>
          </a:xfrm>
        </p:spPr>
        <p:txBody>
          <a:bodyPr/>
          <a:p>
            <a:r>
              <a:rPr lang="en-US" altLang="zh-CN" sz="3200">
                <a:sym typeface="+mn-ea"/>
              </a:rPr>
              <a:t>1.Customer Module	Modify Personal Information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 descr="修改个人信息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47925" y="952500"/>
            <a:ext cx="7295515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306705"/>
            <a:ext cx="10852150" cy="578485"/>
          </a:xfrm>
        </p:spPr>
        <p:txBody>
          <a:bodyPr/>
          <a:p>
            <a:r>
              <a:rPr lang="en-US" altLang="zh-CN" sz="3200">
                <a:sym typeface="+mn-ea"/>
              </a:rPr>
              <a:t>2.Register Module	New User R</a:t>
            </a:r>
            <a:r>
              <a:rPr lang="en-US" altLang="zh-CN" sz="3200">
                <a:sym typeface="+mn-ea"/>
              </a:rPr>
              <a:t>egistration </a:t>
            </a:r>
            <a:endParaRPr lang="en-US" altLang="zh-CN" sz="3200">
              <a:sym typeface="+mn-ea"/>
            </a:endParaRPr>
          </a:p>
        </p:txBody>
      </p:sp>
      <p:pic>
        <p:nvPicPr>
          <p:cNvPr id="4" name="内容占位符 3" descr="会员注册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75560" y="952500"/>
            <a:ext cx="7040245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360680"/>
            <a:ext cx="10852150" cy="524510"/>
          </a:xfrm>
        </p:spPr>
        <p:txBody>
          <a:bodyPr/>
          <a:p>
            <a:r>
              <a:rPr lang="en-US" altLang="zh-CN" sz="3200">
                <a:sym typeface="+mn-ea"/>
              </a:rPr>
              <a:t>3.Administrator Module	 </a:t>
            </a:r>
            <a:r>
              <a:rPr lang="en-US" altLang="zh-CN" sz="3200">
                <a:sym typeface="+mn-ea"/>
              </a:rPr>
              <a:t>Administrator Login</a:t>
            </a:r>
            <a:r>
              <a:rPr lang="en-US" altLang="zh-CN" sz="3200">
                <a:sym typeface="+mn-ea"/>
              </a:rPr>
              <a:t>	</a:t>
            </a:r>
            <a:endParaRPr lang="zh-CN" altLang="en-US" sz="3200"/>
          </a:p>
        </p:txBody>
      </p:sp>
      <p:pic>
        <p:nvPicPr>
          <p:cNvPr id="4" name="内容占位符 3" descr="管理登录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1950" y="952500"/>
            <a:ext cx="6386830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320040"/>
            <a:ext cx="10852150" cy="565150"/>
          </a:xfrm>
        </p:spPr>
        <p:txBody>
          <a:bodyPr/>
          <a:p>
            <a:r>
              <a:rPr lang="en-US" altLang="zh-CN" sz="3200">
                <a:sym typeface="+mn-ea"/>
              </a:rPr>
              <a:t>3.Administrator Module	Flight Management</a:t>
            </a:r>
            <a:endParaRPr lang="en-US" altLang="zh-CN" sz="3200">
              <a:sym typeface="+mn-ea"/>
            </a:endParaRPr>
          </a:p>
        </p:txBody>
      </p:sp>
      <p:pic>
        <p:nvPicPr>
          <p:cNvPr id="4" name="内容占位符 3" descr="查询已有航班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62150" y="952500"/>
            <a:ext cx="8267065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6"/>
          <p:cNvSpPr txBox="1"/>
          <p:nvPr>
            <p:custDataLst>
              <p:tags r:id="rId1"/>
            </p:custDataLst>
          </p:nvPr>
        </p:nvSpPr>
        <p:spPr>
          <a:xfrm>
            <a:off x="605037" y="618116"/>
            <a:ext cx="10976675" cy="6248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altLang="zh-CN" sz="3600" b="1">
                <a:sym typeface="+mn-ea"/>
              </a:rPr>
              <a:t>3.Administrator Module</a:t>
            </a:r>
            <a:endParaRPr lang="zh-CN" altLang="en-US" sz="3600" b="1" spc="300" dirty="0">
              <a:ln w="3175">
                <a:noFill/>
                <a:prstDash val="dash"/>
              </a:ln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 descr="C:\Users\HAIER\Desktop\项目正确流程截图\增添航班.png增添航班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7560" t="12186" r="7910" b="12186"/>
          <a:stretch>
            <a:fillRect/>
          </a:stretch>
        </p:blipFill>
        <p:spPr>
          <a:xfrm>
            <a:off x="902970" y="2576830"/>
            <a:ext cx="4340860" cy="3312795"/>
          </a:xfrm>
          <a:prstGeom prst="rect">
            <a:avLst/>
          </a:prstGeom>
        </p:spPr>
      </p:pic>
      <p:pic>
        <p:nvPicPr>
          <p:cNvPr id="9" name="图片 8" descr="C:\Users\HAIER\Desktop\项目正确流程截图\删除航班.png删除航班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7679" t="12880" r="7939" b="12880"/>
          <a:stretch>
            <a:fillRect/>
          </a:stretch>
        </p:blipFill>
        <p:spPr>
          <a:xfrm>
            <a:off x="6626860" y="2552700"/>
            <a:ext cx="4528820" cy="3361055"/>
          </a:xfrm>
          <a:prstGeom prst="rect">
            <a:avLst/>
          </a:prstGeom>
        </p:spPr>
      </p:pic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605247" y="1866946"/>
            <a:ext cx="5341377" cy="44005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altLang="zh-CN" sz="2400" spc="150" dirty="0">
                <a:ln w="3175">
                  <a:noFill/>
                  <a:prstDash val="dash"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latin typeface="+mn-lt"/>
                <a:ea typeface="微软雅黑" panose="020B0503020204020204" charset="-122"/>
                <a:cs typeface="微软雅黑" panose="020B0503020204020204" charset="-122"/>
              </a:rPr>
              <a:t>              </a:t>
            </a:r>
            <a:r>
              <a:rPr altLang="zh-CN" sz="2400" b="1" spc="150" dirty="0">
                <a:ln w="3175">
                  <a:noFill/>
                  <a:prstDash val="dash"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latin typeface="+mn-lt"/>
                <a:ea typeface="微软雅黑" panose="020B0503020204020204" charset="-122"/>
                <a:cs typeface="微软雅黑" panose="020B0503020204020204" charset="-122"/>
              </a:rPr>
              <a:t>New Flight</a:t>
            </a:r>
            <a:endParaRPr altLang="zh-CN" sz="2400" b="1" spc="150" dirty="0">
              <a:ln w="3175">
                <a:noFill/>
                <a:prstDash val="dash"/>
              </a:ln>
              <a:solidFill>
                <a:sysClr val="windowText" lastClr="000000">
                  <a:lumMod val="95000"/>
                  <a:lumOff val="5000"/>
                </a:sysClr>
              </a:solidFill>
              <a:latin typeface="+mn-lt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7"/>
            </p:custDataLst>
          </p:nvPr>
        </p:nvSpPr>
        <p:spPr>
          <a:xfrm>
            <a:off x="6254694" y="1866946"/>
            <a:ext cx="5326980" cy="44005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altLang="zh-CN" sz="2400" b="1" spc="150" dirty="0">
                <a:ln w="3175">
                  <a:noFill/>
                  <a:prstDash val="dash"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Delete Flight</a:t>
            </a:r>
            <a:endParaRPr altLang="zh-CN" sz="2400" b="1" spc="150" dirty="0">
              <a:ln w="3175">
                <a:noFill/>
                <a:prstDash val="dash"/>
              </a:ln>
              <a:solidFill>
                <a:sysClr val="windowText" lastClr="000000">
                  <a:lumMod val="95000"/>
                  <a:lumOff val="5000"/>
                </a:sys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360680"/>
            <a:ext cx="10852150" cy="524510"/>
          </a:xfrm>
        </p:spPr>
        <p:txBody>
          <a:bodyPr/>
          <a:p>
            <a:r>
              <a:rPr lang="en-US" altLang="zh-CN" sz="3200">
                <a:sym typeface="+mn-ea"/>
              </a:rPr>
              <a:t>3.Administrator Module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1332865"/>
            <a:ext cx="5283200" cy="518160"/>
          </a:xfrm>
        </p:spPr>
        <p:txBody>
          <a:bodyPr>
            <a:noAutofit/>
          </a:bodyPr>
          <a:p>
            <a:r>
              <a:rPr lang="en-US" altLang="zh-CN" sz="2800" b="1"/>
              <a:t>      Update Flight </a:t>
            </a:r>
            <a:r>
              <a:rPr lang="zh-CN" altLang="en-US" sz="2800" b="1"/>
              <a:t>（</a:t>
            </a:r>
            <a:r>
              <a:rPr lang="en-US" altLang="zh-CN" sz="2800" b="1"/>
              <a:t>1</a:t>
            </a:r>
            <a:r>
              <a:rPr lang="zh-CN" altLang="en-US" sz="2800" b="1"/>
              <a:t>）</a:t>
            </a:r>
            <a:endParaRPr lang="en-US" altLang="zh-CN" sz="2800" b="1"/>
          </a:p>
        </p:txBody>
      </p:sp>
      <p:pic>
        <p:nvPicPr>
          <p:cNvPr id="7" name="内容占位符 6" descr="修改航班"/>
          <p:cNvPicPr>
            <a:picLocks noChangeAspect="1"/>
          </p:cNvPicPr>
          <p:nvPr>
            <p:ph sz="half" idx="2"/>
          </p:nvPr>
        </p:nvPicPr>
        <p:blipFill>
          <a:blip r:embed="rId1"/>
          <a:srcRect t="4630"/>
          <a:stretch>
            <a:fillRect/>
          </a:stretch>
        </p:blipFill>
        <p:spPr>
          <a:xfrm>
            <a:off x="669925" y="1851025"/>
            <a:ext cx="5283200" cy="4250690"/>
          </a:xfrm>
          <a:prstGeom prst="rect">
            <a:avLst/>
          </a:prstGeom>
        </p:spPr>
      </p:pic>
      <p:pic>
        <p:nvPicPr>
          <p:cNvPr id="8" name="内容占位符 7" descr="修改航班2"/>
          <p:cNvPicPr>
            <a:picLocks noChangeAspect="1"/>
          </p:cNvPicPr>
          <p:nvPr>
            <p:ph sz="quarter" idx="4"/>
          </p:nvPr>
        </p:nvPicPr>
        <p:blipFill>
          <a:blip r:embed="rId2"/>
          <a:srcRect t="9873"/>
          <a:stretch>
            <a:fillRect/>
          </a:stretch>
        </p:blipFill>
        <p:spPr>
          <a:xfrm>
            <a:off x="6238875" y="2084705"/>
            <a:ext cx="5283200" cy="4017010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/>
        </p:nvSpPr>
        <p:spPr>
          <a:xfrm>
            <a:off x="6355715" y="1332865"/>
            <a:ext cx="5283200" cy="51816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b="1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b="1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1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1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/>
              <a:t>      Update Flight </a:t>
            </a:r>
            <a:r>
              <a:rPr lang="zh-CN" altLang="en-US" sz="2800" b="1"/>
              <a:t>（</a:t>
            </a:r>
            <a:r>
              <a:rPr lang="en-US" altLang="zh-CN" sz="2800" b="1"/>
              <a:t>2</a:t>
            </a:r>
            <a:r>
              <a:rPr lang="zh-CN" altLang="en-US" sz="2800" b="1"/>
              <a:t>）</a:t>
            </a:r>
            <a:endParaRPr lang="en-US" altLang="zh-CN" sz="2800" b="1"/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Thanks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: 形状 22"/>
          <p:cNvSpPr/>
          <p:nvPr>
            <p:custDataLst>
              <p:tags r:id="rId1"/>
            </p:custDataLst>
          </p:nvPr>
        </p:nvSpPr>
        <p:spPr>
          <a:xfrm>
            <a:off x="10551064" y="5333609"/>
            <a:ext cx="1365235" cy="1381884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任意多边形: 形状 28"/>
          <p:cNvSpPr/>
          <p:nvPr>
            <p:custDataLst>
              <p:tags r:id="rId2"/>
            </p:custDataLst>
          </p:nvPr>
        </p:nvSpPr>
        <p:spPr>
          <a:xfrm>
            <a:off x="10230567" y="5196253"/>
            <a:ext cx="1964607" cy="1664921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任意多边形: 形状 29"/>
          <p:cNvSpPr/>
          <p:nvPr>
            <p:custDataLst>
              <p:tags r:id="rId3"/>
            </p:custDataLst>
          </p:nvPr>
        </p:nvSpPr>
        <p:spPr>
          <a:xfrm>
            <a:off x="-3175" y="407670"/>
            <a:ext cx="1955800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任意多边形: 形状 30"/>
          <p:cNvSpPr/>
          <p:nvPr>
            <p:custDataLst>
              <p:tags r:id="rId4"/>
            </p:custDataLst>
          </p:nvPr>
        </p:nvSpPr>
        <p:spPr>
          <a:xfrm>
            <a:off x="-3175" y="-3175"/>
            <a:ext cx="1816100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5"/>
            </p:custDataLst>
          </p:nvPr>
        </p:nvSpPr>
        <p:spPr>
          <a:xfrm>
            <a:off x="5663334" y="2215667"/>
            <a:ext cx="489858" cy="48985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</a:p>
        </p:txBody>
      </p:sp>
      <p:sp>
        <p:nvSpPr>
          <p:cNvPr id="16" name="任意多边形 15"/>
          <p:cNvSpPr/>
          <p:nvPr>
            <p:custDataLst>
              <p:tags r:id="rId6"/>
            </p:custDataLst>
          </p:nvPr>
        </p:nvSpPr>
        <p:spPr bwMode="auto">
          <a:xfrm>
            <a:off x="5787138" y="2349302"/>
            <a:ext cx="242250" cy="222588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40" tIns="45720" rIns="91440" bIns="45720" anchor="ctr">
            <a:normAutofit fontScale="45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6136640" y="2130844"/>
            <a:ext cx="3572322" cy="386826"/>
          </a:xfrm>
          <a:prstGeom prst="rect">
            <a:avLst/>
          </a:prstGeom>
        </p:spPr>
        <p:txBody>
          <a:bodyPr wrap="square" lIns="91440" tIns="45720" rIns="91440" bIns="0" anchor="ctr">
            <a:norm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ea typeface="微软雅黑" panose="020B0503020204020204" charset="-122"/>
              </a:rPr>
              <a:t>Customer Module</a:t>
            </a:r>
            <a:endParaRPr lang="en-US" altLang="zh-CN" sz="2000" b="1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椭圆 20"/>
          <p:cNvSpPr/>
          <p:nvPr>
            <p:custDataLst>
              <p:tags r:id="rId8"/>
            </p:custDataLst>
          </p:nvPr>
        </p:nvSpPr>
        <p:spPr>
          <a:xfrm>
            <a:off x="5663334" y="3061697"/>
            <a:ext cx="489858" cy="48985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</a:p>
        </p:txBody>
      </p:sp>
      <p:sp>
        <p:nvSpPr>
          <p:cNvPr id="22" name="任意多边形 21"/>
          <p:cNvSpPr/>
          <p:nvPr>
            <p:custDataLst>
              <p:tags r:id="rId9"/>
            </p:custDataLst>
          </p:nvPr>
        </p:nvSpPr>
        <p:spPr bwMode="auto">
          <a:xfrm>
            <a:off x="5787138" y="3195332"/>
            <a:ext cx="242250" cy="222588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40" tIns="45720" rIns="91440" bIns="45720" anchor="ctr">
            <a:normAutofit fontScale="45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6136640" y="3031484"/>
            <a:ext cx="3572322" cy="386826"/>
          </a:xfrm>
          <a:prstGeom prst="rect">
            <a:avLst/>
          </a:prstGeom>
        </p:spPr>
        <p:txBody>
          <a:bodyPr wrap="square" lIns="91440" tIns="45720" rIns="91440" bIns="0" anchor="ctr">
            <a:norm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ea typeface="微软雅黑" panose="020B0503020204020204" charset="-122"/>
              </a:rPr>
              <a:t>Register Module</a:t>
            </a:r>
            <a:endParaRPr lang="en-US" altLang="zh-CN" sz="2000" b="1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7" name="椭圆 26"/>
          <p:cNvSpPr/>
          <p:nvPr>
            <p:custDataLst>
              <p:tags r:id="rId11"/>
            </p:custDataLst>
          </p:nvPr>
        </p:nvSpPr>
        <p:spPr>
          <a:xfrm>
            <a:off x="5663334" y="3907727"/>
            <a:ext cx="489858" cy="48985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</a:p>
        </p:txBody>
      </p:sp>
      <p:sp>
        <p:nvSpPr>
          <p:cNvPr id="28" name="任意多边形 27"/>
          <p:cNvSpPr/>
          <p:nvPr>
            <p:custDataLst>
              <p:tags r:id="rId12"/>
            </p:custDataLst>
          </p:nvPr>
        </p:nvSpPr>
        <p:spPr bwMode="auto">
          <a:xfrm>
            <a:off x="5787138" y="4041362"/>
            <a:ext cx="242250" cy="222588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40" tIns="45720" rIns="91440" bIns="45720" anchor="ctr">
            <a:normAutofit fontScale="45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</a:p>
        </p:txBody>
      </p:sp>
      <p:sp>
        <p:nvSpPr>
          <p:cNvPr id="25" name="矩形 24"/>
          <p:cNvSpPr/>
          <p:nvPr>
            <p:custDataLst>
              <p:tags r:id="rId13"/>
            </p:custDataLst>
          </p:nvPr>
        </p:nvSpPr>
        <p:spPr>
          <a:xfrm>
            <a:off x="6136640" y="3822904"/>
            <a:ext cx="3572322" cy="386826"/>
          </a:xfrm>
          <a:prstGeom prst="rect">
            <a:avLst/>
          </a:prstGeom>
        </p:spPr>
        <p:txBody>
          <a:bodyPr wrap="square" lIns="91440" tIns="45720" rIns="91440" bIns="0" anchor="ctr">
            <a:norm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ea typeface="微软雅黑" panose="020B0503020204020204" charset="-122"/>
              </a:rPr>
              <a:t>Administrator Module</a:t>
            </a:r>
            <a:endParaRPr lang="en-US" altLang="zh-CN" sz="2000" b="1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14"/>
            </p:custDataLst>
          </p:nvPr>
        </p:nvCxnSpPr>
        <p:spPr>
          <a:xfrm>
            <a:off x="6136640" y="2940685"/>
            <a:ext cx="3572322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5"/>
            </p:custDataLst>
          </p:nvPr>
        </p:nvCxnSpPr>
        <p:spPr>
          <a:xfrm>
            <a:off x="6136640" y="3786715"/>
            <a:ext cx="3572322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>
            <p:custDataLst>
              <p:tags r:id="rId16"/>
            </p:custDataLst>
          </p:nvPr>
        </p:nvSpPr>
        <p:spPr>
          <a:xfrm>
            <a:off x="1914483" y="2395221"/>
            <a:ext cx="2466877" cy="1142464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rmAutofit/>
          </a:bodyPr>
          <a:lstStyle/>
          <a:p>
            <a:pPr algn="ctr"/>
            <a:r>
              <a:rPr lang="zh-CN" altLang="en-US" sz="6000" b="1" dirty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目录</a:t>
            </a:r>
            <a:endParaRPr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17"/>
            </p:custDataLst>
          </p:nvPr>
        </p:nvSpPr>
        <p:spPr>
          <a:xfrm>
            <a:off x="1914483" y="3581644"/>
            <a:ext cx="2466877" cy="50471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noAutofit/>
          </a:bodyPr>
          <a:lstStyle/>
          <a:p>
            <a:pPr algn="ctr"/>
            <a:r>
              <a:rPr lang="en-US" altLang="zh-CN" sz="3200" b="1" cap="all" dirty="0">
                <a:latin typeface="Arial" panose="020B0604020202020204" pitchFamily="34" charset="0"/>
                <a:ea typeface="微软雅黑" panose="020B0503020204020204" charset="-122"/>
              </a:rPr>
              <a:t>Contents</a:t>
            </a:r>
            <a:endParaRPr lang="en-US" altLang="zh-CN" sz="3200" b="1" cap="all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内容占位符 11" descr="image30 (1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1127125"/>
            <a:ext cx="10852150" cy="51339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image29 (1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1068705"/>
            <a:ext cx="10852150" cy="51555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76225"/>
            <a:ext cx="10852150" cy="608965"/>
          </a:xfrm>
        </p:spPr>
        <p:txBody>
          <a:bodyPr/>
          <a:p>
            <a:r>
              <a:rPr lang="en-US" altLang="zh-CN" sz="3200">
                <a:sym typeface="+mn-ea"/>
              </a:rPr>
              <a:t>1.Customer Module		Main Interface</a:t>
            </a:r>
            <a:endParaRPr lang="en-US" altLang="zh-CN" sz="3200">
              <a:sym typeface="+mn-ea"/>
            </a:endParaRPr>
          </a:p>
        </p:txBody>
      </p:sp>
      <p:pic>
        <p:nvPicPr>
          <p:cNvPr id="4" name="内容占位符 3" descr="无标题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74725" y="952500"/>
            <a:ext cx="10241915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40665"/>
            <a:ext cx="10852150" cy="644525"/>
          </a:xfrm>
        </p:spPr>
        <p:txBody>
          <a:bodyPr/>
          <a:p>
            <a:r>
              <a:rPr lang="en-US" altLang="zh-CN" sz="3200">
                <a:sym typeface="+mn-ea"/>
              </a:rPr>
              <a:t>1.Customer Module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8150" y="1333508"/>
            <a:ext cx="5283242" cy="381003"/>
          </a:xfrm>
        </p:spPr>
        <p:txBody>
          <a:bodyPr>
            <a:noAutofit/>
          </a:bodyPr>
          <a:p>
            <a:r>
              <a:rPr lang="en-US" altLang="zh-CN" sz="2400" b="1"/>
              <a:t>         R</a:t>
            </a:r>
            <a:r>
              <a:rPr lang="zh-CN" altLang="en-US" sz="2400" b="1"/>
              <a:t>etrieve </a:t>
            </a:r>
            <a:r>
              <a:rPr lang="en-US" altLang="zh-CN" sz="2400" b="1"/>
              <a:t>P</a:t>
            </a:r>
            <a:r>
              <a:rPr lang="zh-CN" altLang="en-US" sz="2400" b="1"/>
              <a:t>assword</a:t>
            </a:r>
            <a:endParaRPr lang="zh-CN" altLang="en-US" sz="2400" b="1"/>
          </a:p>
        </p:txBody>
      </p:sp>
      <p:pic>
        <p:nvPicPr>
          <p:cNvPr id="7" name="内容占位符 6" descr="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41705" y="2162810"/>
            <a:ext cx="4739640" cy="342138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24170" y="1333500"/>
            <a:ext cx="5198745" cy="381000"/>
          </a:xfrm>
        </p:spPr>
        <p:txBody>
          <a:bodyPr>
            <a:noAutofit/>
          </a:bodyPr>
          <a:p>
            <a:r>
              <a:rPr lang="en-US" altLang="zh-CN" sz="2400" b="1"/>
              <a:t>                 Personal Center</a:t>
            </a:r>
            <a:endParaRPr lang="en-US" altLang="zh-CN" sz="2400" b="1"/>
          </a:p>
        </p:txBody>
      </p:sp>
      <p:pic>
        <p:nvPicPr>
          <p:cNvPr id="8" name="内容占位符 7" descr="个人中心"/>
          <p:cNvPicPr>
            <a:picLocks noChangeAspect="1"/>
          </p:cNvPicPr>
          <p:nvPr>
            <p:ph sz="quarter" idx="4"/>
          </p:nvPr>
        </p:nvPicPr>
        <p:blipFill>
          <a:blip r:embed="rId2"/>
          <a:srcRect l="8726" t="8520" r="8726" b="8819"/>
          <a:stretch>
            <a:fillRect/>
          </a:stretch>
        </p:blipFill>
        <p:spPr>
          <a:xfrm>
            <a:off x="6696710" y="2162810"/>
            <a:ext cx="4361180" cy="36842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321945"/>
            <a:ext cx="10852150" cy="563245"/>
          </a:xfrm>
        </p:spPr>
        <p:txBody>
          <a:bodyPr/>
          <a:p>
            <a:r>
              <a:rPr lang="en-US" altLang="zh-CN" sz="3200">
                <a:sym typeface="+mn-ea"/>
              </a:rPr>
              <a:t>1.Customer Module</a:t>
            </a:r>
            <a:endParaRPr lang="zh-CN" altLang="en-US" sz="3200"/>
          </a:p>
        </p:txBody>
      </p:sp>
      <p:pic>
        <p:nvPicPr>
          <p:cNvPr id="5" name="内容占位符 4" descr="选择地点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69925" y="1934210"/>
            <a:ext cx="5283200" cy="3695700"/>
          </a:xfrm>
          <a:prstGeom prst="rect">
            <a:avLst/>
          </a:prstGeom>
        </p:spPr>
      </p:pic>
      <p:pic>
        <p:nvPicPr>
          <p:cNvPr id="6" name="内容占位符 5" descr="选择地点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38875" y="1934210"/>
            <a:ext cx="5283200" cy="3695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49170" y="1244600"/>
            <a:ext cx="2546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Departure</a:t>
            </a:r>
            <a:endParaRPr lang="en-US" altLang="zh-CN" sz="2800" b="1"/>
          </a:p>
        </p:txBody>
      </p:sp>
      <p:sp>
        <p:nvSpPr>
          <p:cNvPr id="10" name="文本框 9"/>
          <p:cNvSpPr txBox="1"/>
          <p:nvPr/>
        </p:nvSpPr>
        <p:spPr>
          <a:xfrm>
            <a:off x="7480935" y="1244600"/>
            <a:ext cx="2954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</a:t>
            </a:r>
            <a:r>
              <a:rPr lang="en-US" altLang="zh-CN" sz="2800" b="1"/>
              <a:t>estination</a:t>
            </a:r>
            <a:endParaRPr lang="en-US" altLang="zh-CN" sz="2800" b="1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347980"/>
            <a:ext cx="10852150" cy="537210"/>
          </a:xfrm>
        </p:spPr>
        <p:txBody>
          <a:bodyPr/>
          <a:p>
            <a:r>
              <a:rPr lang="en-US" altLang="zh-CN" sz="3200">
                <a:sym typeface="+mn-ea"/>
              </a:rPr>
              <a:t>1.Customer Module	     Query Result</a:t>
            </a:r>
            <a:endParaRPr lang="en-US" altLang="zh-CN" sz="3200">
              <a:sym typeface="+mn-ea"/>
            </a:endParaRPr>
          </a:p>
        </p:txBody>
      </p:sp>
      <p:pic>
        <p:nvPicPr>
          <p:cNvPr id="4" name="内容占位符 3" descr="选择航班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5685" y="952500"/>
            <a:ext cx="10119995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C:\Users\HAIER\Desktop\项目正确流程截图\游客订票成功.png游客订票成功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8581" t="4343" r="18327" b="4343"/>
          <a:stretch>
            <a:fillRect/>
          </a:stretch>
        </p:blipFill>
        <p:spPr>
          <a:xfrm>
            <a:off x="755015" y="1406525"/>
            <a:ext cx="3892550" cy="4753610"/>
          </a:xfrm>
          <a:prstGeom prst="rect">
            <a:avLst/>
          </a:prstGeom>
        </p:spPr>
      </p:pic>
      <p:sp>
        <p:nvSpPr>
          <p:cNvPr id="6" name="Title 6"/>
          <p:cNvSpPr txBox="1"/>
          <p:nvPr>
            <p:custDataLst>
              <p:tags r:id="rId3"/>
            </p:custDataLst>
          </p:nvPr>
        </p:nvSpPr>
        <p:spPr>
          <a:xfrm>
            <a:off x="562610" y="244475"/>
            <a:ext cx="10737215" cy="78295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108000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3C3C4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defRPr/>
            </a:pPr>
            <a:r>
              <a:rPr altLang="zh-CN" sz="3200" b="1">
                <a:cs typeface="+mj-lt"/>
                <a:sym typeface="+mn-ea"/>
              </a:rPr>
              <a:t>1.Customer Module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rgbClr val="3C3C41">
                  <a:lumMod val="50000"/>
                </a:srgbClr>
              </a:solidFill>
              <a:ea typeface="微软雅黑" panose="020B0503020204020204" charset="-122"/>
              <a:cs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93005" y="2829560"/>
            <a:ext cx="64808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spc="50" dirty="0">
                <a:ln w="3175">
                  <a:noFill/>
                  <a:prstDash val="dash"/>
                </a:ln>
                <a:solidFill>
                  <a:srgbClr val="3C3C41">
                    <a:lumMod val="85000"/>
                    <a:lumOff val="15000"/>
                  </a:srgbClr>
                </a:solidFill>
                <a:latin typeface="+mn-lt"/>
                <a:ea typeface="微软雅黑 Light" panose="020B0502040204020203" pitchFamily="34" charset="-122"/>
                <a:cs typeface="+mn-lt"/>
              </a:rPr>
              <a:t>      Successful Booking</a:t>
            </a:r>
            <a:endParaRPr lang="en-US" sz="3600" b="1" spc="50" dirty="0">
              <a:ln w="3175">
                <a:noFill/>
                <a:prstDash val="dash"/>
              </a:ln>
              <a:solidFill>
                <a:srgbClr val="3C3C41">
                  <a:lumMod val="85000"/>
                  <a:lumOff val="15000"/>
                </a:srgbClr>
              </a:solidFill>
              <a:latin typeface="+mn-lt"/>
              <a:ea typeface="微软雅黑 Light" panose="020B0502040204020203" pitchFamily="34" charset="-122"/>
              <a:cs typeface="+mn-lt"/>
            </a:endParaRPr>
          </a:p>
          <a:p>
            <a:r>
              <a:rPr lang="en-US" sz="3600" b="1" spc="50" dirty="0">
                <a:ln w="3175">
                  <a:noFill/>
                  <a:prstDash val="dash"/>
                </a:ln>
                <a:solidFill>
                  <a:srgbClr val="3C3C41">
                    <a:lumMod val="85000"/>
                    <a:lumOff val="15000"/>
                  </a:srgbClr>
                </a:solidFill>
                <a:latin typeface="+mn-lt"/>
                <a:ea typeface="微软雅黑 Light" panose="020B0502040204020203" pitchFamily="34" charset="-122"/>
                <a:cs typeface="+mn-lt"/>
              </a:rPr>
              <a:t>Display Flight Information</a:t>
            </a:r>
            <a:endParaRPr lang="en-US" sz="3600" b="1" spc="50" dirty="0">
              <a:ln w="3175">
                <a:noFill/>
                <a:prstDash val="dash"/>
              </a:ln>
              <a:solidFill>
                <a:srgbClr val="3C3C41">
                  <a:lumMod val="85000"/>
                  <a:lumOff val="15000"/>
                </a:srgbClr>
              </a:solidFill>
              <a:latin typeface="+mn-lt"/>
              <a:ea typeface="微软雅黑 Light" panose="020B0502040204020203" pitchFamily="34" charset="-122"/>
              <a:cs typeface="+mn-lt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8"/>
</p:tagLst>
</file>

<file path=ppt/tags/tag156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69_4*i*1"/>
  <p:tag name="KSO_WM_UNIT_LAYERLEVEL" val="1"/>
  <p:tag name="KSO_WM_TAG_VERSION" val="1.0"/>
  <p:tag name="KSO_WM_BEAUTIFY_FLAG" val="#wm#"/>
  <p:tag name="KSO_WM_DIAGRAM_GROUP_CODE" val="l1-1"/>
  <p:tag name="KSO_WM_TEMPLATE_CATEGORY" val="custom"/>
  <p:tag name="KSO_WM_TEMPLATE_INDEX" val="20193369"/>
  <p:tag name="KSO_WM_UNIT_TYPE" val="i"/>
  <p:tag name="KSO_WM_UNIT_INDEX" val="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69_4*i*2"/>
  <p:tag name="KSO_WM_UNIT_LAYERLEVEL" val="1"/>
  <p:tag name="KSO_WM_TAG_VERSION" val="1.0"/>
  <p:tag name="KSO_WM_BEAUTIFY_FLAG" val="#wm#"/>
  <p:tag name="KSO_WM_DIAGRAM_GROUP_CODE" val="l1-1"/>
  <p:tag name="KSO_WM_TEMPLATE_CATEGORY" val="custom"/>
  <p:tag name="KSO_WM_TEMPLATE_INDEX" val="20193369"/>
  <p:tag name="KSO_WM_UNIT_TYPE" val="i"/>
  <p:tag name="KSO_WM_UNIT_INDEX" val="2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69_4*i*3"/>
  <p:tag name="KSO_WM_UNIT_LAYERLEVEL" val="1"/>
  <p:tag name="KSO_WM_TAG_VERSION" val="1.0"/>
  <p:tag name="KSO_WM_BEAUTIFY_FLAG" val="#wm#"/>
  <p:tag name="KSO_WM_DIAGRAM_GROUP_CODE" val="l1-1"/>
  <p:tag name="KSO_WM_TEMPLATE_CATEGORY" val="custom"/>
  <p:tag name="KSO_WM_TEMPLATE_INDEX" val="20193369"/>
  <p:tag name="KSO_WM_UNIT_TYPE" val="i"/>
  <p:tag name="KSO_WM_UNIT_INDEX" val="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69_4*i*4"/>
  <p:tag name="KSO_WM_UNIT_LAYERLEVEL" val="1"/>
  <p:tag name="KSO_WM_TAG_VERSION" val="1.0"/>
  <p:tag name="KSO_WM_BEAUTIFY_FLAG" val="#wm#"/>
  <p:tag name="KSO_WM_DIAGRAM_GROUP_CODE" val="l1-1"/>
  <p:tag name="KSO_WM_TEMPLATE_CATEGORY" val="custom"/>
  <p:tag name="KSO_WM_TEMPLATE_INDEX" val="20193369"/>
  <p:tag name="KSO_WM_UNIT_TYPE" val="i"/>
  <p:tag name="KSO_WM_UNIT_INDEX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ID" val="custom20193369_4*l_h_i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ID" val="custom20193369_4*l_h_i*1_2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ID" val="custom20193369_4*l_h_a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2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ID" val="custom20193369_4*l_h_i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ID" val="custom20193369_4*l_h_i*1_3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ID" val="custom20193369_4*l_h_a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3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ID" val="custom20193369_4*l_h_i*1_4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ID" val="custom20193369_4*l_h_i*1_4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ID" val="custom20193369_4*l_h_a*1_4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4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ID" val="custom20193369_4*l_i*1_2"/>
  <p:tag name="KSO_WM_TEMPLATE_CATEGORY" val="custom"/>
  <p:tag name="KSO_WM_TEMPLATE_INDEX" val="20193369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2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ID" val="custom20193369_4*l_i*1_3"/>
  <p:tag name="KSO_WM_TEMPLATE_CATEGORY" val="custom"/>
  <p:tag name="KSO_WM_TEMPLATE_INDEX" val="20193369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3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173.xml><?xml version="1.0" encoding="utf-8"?>
<p:tagLst xmlns:p="http://schemas.openxmlformats.org/presentationml/2006/main">
  <p:tag name="KSO_WM_UNIT_VALUE" val="7"/>
  <p:tag name="KSO_WM_UNIT_HIGHLIGHT" val="0"/>
  <p:tag name="KSO_WM_UNIT_COMPATIBLE" val="0"/>
  <p:tag name="KSO_WM_DIAGRAM_GROUP_CODE" val="l1-1"/>
  <p:tag name="KSO_WM_UNIT_TYPE" val="a"/>
  <p:tag name="KSO_WM_UNIT_INDEX" val="1"/>
  <p:tag name="KSO_WM_UNIT_ID" val="custom20193369_4*a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目录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74.xml><?xml version="1.0" encoding="utf-8"?>
<p:tagLst xmlns:p="http://schemas.openxmlformats.org/presentationml/2006/main">
  <p:tag name="KSO_WM_UNIT_VALUE" val="5"/>
  <p:tag name="KSO_WM_UNIT_HIGHLIGHT" val="0"/>
  <p:tag name="KSO_WM_UNIT_COMPATIBLE" val="0"/>
  <p:tag name="KSO_WM_DIAGRAM_GROUP_CODE" val="l1-1"/>
  <p:tag name="KSO_WM_UNIT_TYPE" val="b"/>
  <p:tag name="KSO_WM_UNIT_INDEX" val="1"/>
  <p:tag name="KSO_WM_UNIT_ID" val="custom20193369_4*b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Contents"/>
  <p:tag name="KSO_WM_UNIT_ISCONTENTSTITLE" val="0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75.xml><?xml version="1.0" encoding="utf-8"?>
<p:tagLst xmlns:p="http://schemas.openxmlformats.org/presentationml/2006/main">
  <p:tag name="KSO_WM_SLIDE_ID" val="custom20193369_4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193369"/>
  <p:tag name="KSO_WM_DIAGRAM_GROUP_CODE" val="l1-1"/>
  <p:tag name="KSO_WM_SLIDE_DIAGTYPE" val="l"/>
  <p:tag name="KSO_WM_SLIDE_LAYOUT" val="a_b_l"/>
  <p:tag name="KSO_WM_SLIDE_LAYOUT_CNT" val="1_1_1"/>
  <p:tag name="KSO_WM_SLIDE_TYPE" val="contents"/>
  <p:tag name="KSO_WM_SLIDE_SUBTYPE" val="diag"/>
  <p:tag name="KSO_WM_TEMPLATE_SUBCATEGORY" val="0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193369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193369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193369"/>
</p:tagLst>
</file>

<file path=ppt/tags/tag179.xml><?xml version="1.0" encoding="utf-8"?>
<p:tagLst xmlns:p="http://schemas.openxmlformats.org/presentationml/2006/main">
  <p:tag name="KSO_WM_BEAUTIFY_FLAG" val="#wm#"/>
  <p:tag name="KSO_WM_TEMPLATE_CATEGORY" val="custom"/>
  <p:tag name="KSO_WM_TEMPLATE_INDEX" val="20193369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193369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193369"/>
</p:tagLst>
</file>

<file path=ppt/tags/tag182.xml><?xml version="1.0" encoding="utf-8"?>
<p:tagLst xmlns:p="http://schemas.openxmlformats.org/presentationml/2006/main">
  <p:tag name="KSO_WM_UNIT_VALUE" val="1230*67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0455_1*d*1"/>
  <p:tag name="KSO_WM_TEMPLATE_CATEGORY" val="diagram"/>
  <p:tag name="KSO_WM_TEMPLATE_INDEX" val="20200455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ISCONTENTSTITLE" val="0"/>
  <p:tag name="KSO_WM_UNIT_PRESET_TEXT" val="点击输入大标题"/>
  <p:tag name="KSO_WM_UNIT_NOCLEAR" val="0"/>
  <p:tag name="KSO_WM_UNIT_SHOW_EDIT_AREA_INDICATION" val="1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455_1*a*1"/>
  <p:tag name="KSO_WM_TEMPLATE_CATEGORY" val="diagram"/>
  <p:tag name="KSO_WM_TEMPLATE_INDEX" val="20200455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BEAUTIFY_FLAG" val="#wm#"/>
  <p:tag name="KSO_WM_TEMPLATE_CATEGORY" val="diagram"/>
  <p:tag name="KSO_WM_TEMPLATE_INDEX" val="20200455"/>
  <p:tag name="KSO_WM_SLIDE_ID" val="diagram20200455_1"/>
  <p:tag name="KSO_WM_TEMPLATE_SUBCATEGORY" val="0"/>
  <p:tag name="KSO_WM_SLIDE_TYPE" val="text"/>
  <p:tag name="KSO_WM_SLIDE_SUBTYPE" val="picTxt"/>
  <p:tag name="KSO_WM_SLIDE_ITEM_CNT" val="0"/>
  <p:tag name="KSO_WM_SLIDE_INDEX" val="1"/>
  <p:tag name="KSO_WM_UNIT_SHOW_EDIT_AREA_INDICATION" val="1"/>
  <p:tag name="KSO_WM_SLIDE_SIZE" val="748*348"/>
  <p:tag name="KSO_WM_SLIDE_POSITION" val="92*95"/>
  <p:tag name="KSO_WM_TAG_VERSION" val="1.0"/>
  <p:tag name="KSO_WM_SLIDE_LAYOUT" val="a_d_f"/>
  <p:tag name="KSO_WM_SLIDE_LAYOUT_CNT" val="1_1_1"/>
</p:tagLst>
</file>

<file path=ppt/tags/tag185.xml><?xml version="1.0" encoding="utf-8"?>
<p:tagLst xmlns:p="http://schemas.openxmlformats.org/presentationml/2006/main">
  <p:tag name="KSO_WM_BEAUTIFY_FLAG" val="#wm#"/>
  <p:tag name="KSO_WM_TEMPLATE_CATEGORY" val="diagram"/>
  <p:tag name="KSO_WM_TEMPLATE_INDEX" val="20200455"/>
</p:tagLst>
</file>

<file path=ppt/tags/tag186.xml><?xml version="1.0" encoding="utf-8"?>
<p:tagLst xmlns:p="http://schemas.openxmlformats.org/presentationml/2006/main">
  <p:tag name="KSO_WM_BEAUTIFY_FLAG" val="#wm#"/>
  <p:tag name="KSO_WM_TEMPLATE_CATEGORY" val="diagram"/>
  <p:tag name="KSO_WM_TEMPLATE_INDEX" val="20200455"/>
</p:tagLst>
</file>

<file path=ppt/tags/tag187.xml><?xml version="1.0" encoding="utf-8"?>
<p:tagLst xmlns:p="http://schemas.openxmlformats.org/presentationml/2006/main">
  <p:tag name="KSO_WM_BEAUTIFY_FLAG" val="#wm#"/>
  <p:tag name="KSO_WM_TEMPLATE_CATEGORY" val="diagram"/>
  <p:tag name="KSO_WM_TEMPLATE_INDEX" val="20200455"/>
</p:tagLst>
</file>

<file path=ppt/tags/tag188.xml><?xml version="1.0" encoding="utf-8"?>
<p:tagLst xmlns:p="http://schemas.openxmlformats.org/presentationml/2006/main">
  <p:tag name="KSO_WM_BEAUTIFY_FLAG" val="#wm#"/>
  <p:tag name="KSO_WM_TEMPLATE_CATEGORY" val="diagram"/>
  <p:tag name="KSO_WM_TEMPLATE_INDEX" val="20200455"/>
</p:tagLst>
</file>

<file path=ppt/tags/tag189.xml><?xml version="1.0" encoding="utf-8"?>
<p:tagLst xmlns:p="http://schemas.openxmlformats.org/presentationml/2006/main">
  <p:tag name="KSO_WM_UNIT_ISCONTENTSTITLE" val="0"/>
  <p:tag name="KSO_WM_UNIT_PRESET_TEXT" val="点击输入大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325_1*a*1"/>
  <p:tag name="KSO_WM_TEMPLATE_CATEGORY" val="diagram"/>
  <p:tag name="KSO_WM_TEMPLATE_INDEX" val="20200325"/>
  <p:tag name="KSO_WM_UNIT_LAYERLEVEL" val="1"/>
  <p:tag name="KSO_WM_TAG_VERSION" val="1.0"/>
  <p:tag name="KSO_WM_BEAUTIFY_FLAG" val="#wm#"/>
  <p:tag name="KSO_WM_UNIT_SHOW_EDIT_AREA_INDICATION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VALUE" val="803*1483"/>
  <p:tag name="KSO_WM_UNIT_HIGHLIGHT" val="0"/>
  <p:tag name="KSO_WM_UNIT_COMPATIBLE" val="0"/>
  <p:tag name="KSO_WM_UNIT_DIAGRAM_ISNUMVISUAL" val="0"/>
  <p:tag name="KSO_WM_UNIT_DIAGRAM_ISREFERUNIT" val="0"/>
  <p:tag name="KSO_WM_UNIT_TYPE" val="h_d"/>
  <p:tag name="KSO_WM_UNIT_INDEX" val="1_1"/>
  <p:tag name="KSO_WM_UNIT_ID" val="diagram20200325_1*h_d*1_1"/>
  <p:tag name="KSO_WM_TEMPLATE_CATEGORY" val="diagram"/>
  <p:tag name="KSO_WM_TEMPLATE_INDEX" val="20200325"/>
  <p:tag name="KSO_WM_UNIT_LAYERLEVEL" val="1_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VALUE" val="803*1490"/>
  <p:tag name="KSO_WM_UNIT_HIGHLIGHT" val="0"/>
  <p:tag name="KSO_WM_UNIT_COMPATIBLE" val="0"/>
  <p:tag name="KSO_WM_UNIT_DIAGRAM_ISNUMVISUAL" val="0"/>
  <p:tag name="KSO_WM_UNIT_DIAGRAM_ISREFERUNIT" val="0"/>
  <p:tag name="KSO_WM_UNIT_TYPE" val="h_d"/>
  <p:tag name="KSO_WM_UNIT_INDEX" val="2_1"/>
  <p:tag name="KSO_WM_UNIT_ID" val="diagram20200325_1*h_d*2_1"/>
  <p:tag name="KSO_WM_TEMPLATE_CATEGORY" val="diagram"/>
  <p:tag name="KSO_WM_TEMPLATE_INDEX" val="20200325"/>
  <p:tag name="KSO_WM_UNIT_LAYERLEVEL" val="1_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ISCONTENTSTITLE" val="0"/>
  <p:tag name="KSO_WM_UNIT_PRESET_TEXT" val="点击输入小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00325_1*h_a*1_1"/>
  <p:tag name="KSO_WM_TEMPLATE_CATEGORY" val="diagram"/>
  <p:tag name="KSO_WM_TEMPLATE_INDEX" val="20200325"/>
  <p:tag name="KSO_WM_UNIT_LAYERLEVEL" val="1_1"/>
  <p:tag name="KSO_WM_TAG_VERSION" val="1.0"/>
  <p:tag name="KSO_WM_BEAUTIFY_FLAG" val="#wm#"/>
  <p:tag name="KSO_WM_UNIT_SHOW_EDIT_AREA_INDICATION" val="1"/>
</p:tagLst>
</file>

<file path=ppt/tags/tag193.xml><?xml version="1.0" encoding="utf-8"?>
<p:tagLst xmlns:p="http://schemas.openxmlformats.org/presentationml/2006/main">
  <p:tag name="KSO_WM_UNIT_ISCONTENTSTITLE" val="0"/>
  <p:tag name="KSO_WM_UNIT_PRESET_TEXT" val="点击输入小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00325_1*h_a*2_1"/>
  <p:tag name="KSO_WM_TEMPLATE_CATEGORY" val="diagram"/>
  <p:tag name="KSO_WM_TEMPLATE_INDEX" val="20200325"/>
  <p:tag name="KSO_WM_UNIT_LAYERLEVEL" val="1_1"/>
  <p:tag name="KSO_WM_TAG_VERSION" val="1.0"/>
  <p:tag name="KSO_WM_BEAUTIFY_FLAG" val="#wm#"/>
  <p:tag name="KSO_WM_UNIT_SHOW_EDIT_AREA_INDICATION" val="1"/>
</p:tagLst>
</file>

<file path=ppt/tags/tag194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25"/>
  <p:tag name="KSO_WM_SLIDE_ID" val="diagram20200325_1"/>
  <p:tag name="KSO_WM_TEMPLATE_SUBCATEGORY" val="0"/>
  <p:tag name="KSO_WM_SLIDE_TYPE" val="text"/>
  <p:tag name="KSO_WM_SLIDE_SUBTYPE" val="picTxt"/>
  <p:tag name="KSO_WM_SLIDE_ITEM_CNT" val="0"/>
  <p:tag name="KSO_WM_SLIDE_INDEX" val="1"/>
  <p:tag name="KSO_WM_SLIDE_SIZE" val="869.727*309.877"/>
  <p:tag name="KSO_WM_SLIDE_POSITION" val="45.1365*173.638"/>
  <p:tag name="KSO_WM_TAG_VERSION" val="1.0"/>
  <p:tag name="KSO_WM_SLIDE_LAYOUT" val="a_h"/>
  <p:tag name="KSO_WM_SLIDE_LAYOUT_CNT" val="1_2"/>
  <p:tag name="KSO_WM_UNIT_SHOW_EDIT_AREA_INDICATION" val="1"/>
</p:tagLst>
</file>

<file path=ppt/tags/tag195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25"/>
</p:tagLst>
</file>

<file path=ppt/tags/tag196.xml><?xml version="1.0" encoding="utf-8"?>
<p:tagLst xmlns:p="http://schemas.openxmlformats.org/presentationml/2006/main">
  <p:tag name="KSO_WM_UNIT_ISCONTENTSTITLE" val="0"/>
  <p:tag name="KSO_WM_UNIT_PRESET_TEXT" val="Thanks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8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SLIDE_ID" val="custom20193369_8"/>
  <p:tag name="KSO_WM_TEMPLATE_SUBCATEGORY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193369"/>
  <p:tag name="KSO_WM_SLIDE_TYPE" val="endPage"/>
  <p:tag name="KSO_WM_SLIDE_SUBTYPE" val="pureTxt"/>
  <p:tag name="KSO_WM_SLIDE_LAYOUT" val="a"/>
  <p:tag name="KSO_WM_SLIDE_LAYOUT_CNT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7">
      <a:dk1>
        <a:srgbClr val="000000"/>
      </a:dk1>
      <a:lt1>
        <a:sysClr val="window" lastClr="FFFFFF"/>
      </a:lt1>
      <a:dk2>
        <a:srgbClr val="DBE0FA"/>
      </a:dk2>
      <a:lt2>
        <a:srgbClr val="FFFFFF"/>
      </a:lt2>
      <a:accent1>
        <a:srgbClr val="5066E9"/>
      </a:accent1>
      <a:accent2>
        <a:srgbClr val="7E8AF1"/>
      </a:accent2>
      <a:accent3>
        <a:srgbClr val="97E0E4"/>
      </a:accent3>
      <a:accent4>
        <a:srgbClr val="A1D8CC"/>
      </a:accent4>
      <a:accent5>
        <a:srgbClr val="C4D9D8"/>
      </a:accent5>
      <a:accent6>
        <a:srgbClr val="B9DCB5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751</Words>
  <Application>WPS 演示</Application>
  <PresentationFormat>宽屏</PresentationFormat>
  <Paragraphs>59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汉仪旗黑-85S</vt:lpstr>
      <vt:lpstr>Segoe UI</vt:lpstr>
      <vt:lpstr>微软雅黑 Light</vt:lpstr>
      <vt:lpstr>Arial Unicode MS</vt:lpstr>
      <vt:lpstr>Office 主题​​</vt:lpstr>
      <vt:lpstr>1_Office 主题​​</vt:lpstr>
      <vt:lpstr>Flight  management  system</vt:lpstr>
      <vt:lpstr>PowerPoint 演示文稿</vt:lpstr>
      <vt:lpstr>PowerPoint 演示文稿</vt:lpstr>
      <vt:lpstr>PowerPoint 演示文稿</vt:lpstr>
      <vt:lpstr>1.Customer Module</vt:lpstr>
      <vt:lpstr>1.Customer Module </vt:lpstr>
      <vt:lpstr>1.Customer Module</vt:lpstr>
      <vt:lpstr>1.Customer Module</vt:lpstr>
      <vt:lpstr>PowerPoint 演示文稿</vt:lpstr>
      <vt:lpstr>1.Customer Module </vt:lpstr>
      <vt:lpstr>2.Register Module</vt:lpstr>
      <vt:lpstr>3.Administrator Module</vt:lpstr>
      <vt:lpstr>3.Administrator Module</vt:lpstr>
      <vt:lpstr>PowerPoint 演示文稿</vt:lpstr>
      <vt:lpstr>3.Administrator Module 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HAIER</dc:creator>
  <cp:lastModifiedBy>噫</cp:lastModifiedBy>
  <cp:revision>5</cp:revision>
  <dcterms:created xsi:type="dcterms:W3CDTF">2019-05-23T02:06:00Z</dcterms:created>
  <dcterms:modified xsi:type="dcterms:W3CDTF">2019-05-23T06:57:44Z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